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87" d="100"/>
          <a:sy n="87" d="100"/>
        </p:scale>
        <p:origin x="33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4069-752B-2F49-A4DC-7C9A23845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C8AEC-BC03-5043-BEC1-C2EC5F8D7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B868-3135-0946-BB98-CE49B0D0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7D5E-38BB-3A40-934B-DE57F5CE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84D3-3C63-8A45-B33D-1D66B52F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33C8-736C-F44D-892D-3F47B1D5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83B2A-9A25-4747-B281-5208F4F5F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5BCE-AF49-3F46-B983-7F89C9FC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EA1D6-30F8-DE43-ACBA-638CDAC7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B6BA1-DC82-B948-8AB7-8C6F7204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4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1D6A5-7612-DE4A-B0BC-CD1093D27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B8C8C-5F67-5F47-9C53-3B56A41E2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AD67A-5889-2F4A-B462-8EFBAD76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76BC-0C77-434E-8358-07CC3D24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E50D-EA9D-8749-9FCC-3B703BAC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8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6BE0-E60B-7F48-BF63-5B1767E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56D1-CC78-E743-AFDA-ED92BA1D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B278-195D-384C-95CD-C75493B0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F6C7-25EC-9C48-9081-F29D8091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FDB45-0258-DA49-80FF-4ECF38C5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0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AFBB-3595-AA43-9E96-8968CC9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F1016-BC36-8947-89BE-8910B4993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F76-A411-CA49-8551-607E5C43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39E5A-E22D-EB49-8CD8-B82F225F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FA51-C6C3-4342-8CDA-02E2286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97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F068-6F71-D440-87F3-B8A3CB59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02BC-255C-E147-82B3-6E5C65D25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45404-3B9E-E74A-8706-99C5A073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C9679-C58C-C448-82AF-EA5DA7F4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7F96B-2E9E-9949-8992-EF4013FA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8AF24-8537-8143-8D5C-EF09C9C9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95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F0F1-ADB3-8943-A21D-BF9B6316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03BCB-C0F3-FA4C-95BC-9688BF6CF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75F4D-0C58-EC47-81F3-82C6F4FC6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02F8B-164A-7241-A076-01D6488BE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766E8-3C47-864D-B2BD-8651FC494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D3CDE-E891-9A40-AA0B-85BFA9C66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EE4D6-5B3D-454F-A860-AC8B9CFC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C456B-F119-BF47-9D76-CC365730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5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1F7B-B7A2-C94D-A2BF-52DDDE94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1D50B-DB95-F743-A4C9-22DC8CA5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8B638-C5A0-904E-BD76-A45AD4FE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33E36-146C-4E4B-9132-7C0B94FA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84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FFCF9-471B-2145-9E1B-1FDACB37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A51C7-1B42-5A46-96E9-2BA907AC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F938-C43B-EB48-B2FE-15CB96AF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3E0D-2D24-F049-B070-2FA41FCD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2741-08FA-2947-AB42-B118D6900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D0469-9E95-9940-A9C8-6AFF8A52F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8D8A5-12FA-D044-9545-1C8DC58A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E3FC5-1B44-A449-862B-14878C5E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FD210-F458-E840-94EF-B614C580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92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98B6-6834-964E-9D81-1D2C87A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DBBDB-5B15-8242-AA6D-0BD982EB0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23FFA-0C2B-0746-9B36-4681A1FC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01742-E8D3-AE44-9AE9-03631834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95BFA-B29C-2947-8920-E90E33F2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0AEFD-96B2-AC4C-AABF-6CDE4CCB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89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1DED0-E130-3E40-AB93-16E65854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C2C8-AE93-E843-B2E9-1F47CCFC7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137B-F755-E642-B95E-418E3A504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EAB23-0DE9-6844-8828-982176960548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275F-7C83-454C-99CE-564FEED7A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C544E-6501-E348-9BA4-E4D7E9AEF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A8F63-8694-A24A-B099-20A9E6868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7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3BDCE-4FE5-7E45-ACE7-BED3D5454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296AB-7220-FB4E-907E-A6D33950A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318684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 dirty="0" err="1"/>
              <a:t>Salvum</a:t>
            </a:r>
            <a:r>
              <a:rPr lang="en-GB" sz="4000" dirty="0"/>
              <a:t> Apes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90DE9-62CC-A349-B9BB-57B0DF188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GB" sz="2000" dirty="0"/>
              <a:t>Saving the bees in </a:t>
            </a:r>
            <a:r>
              <a:rPr lang="en-GB" sz="2000" u="sng" dirty="0"/>
              <a:t>your</a:t>
            </a:r>
            <a:r>
              <a:rPr lang="en-GB" sz="2000" dirty="0"/>
              <a:t> community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2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40442-69FE-934D-B037-C1790624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GB" sz="2800"/>
              <a:t>What’s the bee-g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1A12-3B73-D649-BE5E-20639BCF0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Bees around the world are suffering under ecological threats</a:t>
            </a:r>
          </a:p>
          <a:p>
            <a:r>
              <a:rPr lang="en-GB" sz="2000" dirty="0"/>
              <a:t>Specifically, this presentation deals with the honey bee in North America</a:t>
            </a:r>
          </a:p>
          <a:p>
            <a:r>
              <a:rPr lang="en-GB" sz="2000" dirty="0"/>
              <a:t>Honey bees are a key pollinator of many important agricultural crops</a:t>
            </a:r>
          </a:p>
          <a:p>
            <a:r>
              <a:rPr lang="en-GB" sz="2000" dirty="0"/>
              <a:t>What could be causing this? And how can we stop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267F1-841E-1049-A9B2-0AB33FF3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76" y="516193"/>
            <a:ext cx="7536124" cy="55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AD1BF-82F9-A348-B35E-8BFDBB5D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A2C46-7912-6E4C-999A-3B27FB30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/>
              <a:t>There could be a few reasons…	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531BD-83D0-A040-961D-D35EC790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60" y="3417575"/>
            <a:ext cx="4593021" cy="261983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Neonic Pesticides are often blamed for the drop in bee populations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graph shows the steep rise in neonic pesticide usage over time</a:t>
            </a:r>
          </a:p>
        </p:txBody>
      </p:sp>
    </p:spTree>
    <p:extLst>
      <p:ext uri="{BB962C8B-B14F-4D97-AF65-F5344CB8AC3E}">
        <p14:creationId xmlns:p14="http://schemas.microsoft.com/office/powerpoint/2010/main" val="56614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4C75-CD9A-AD40-A239-1CBD80A1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Statistically speaking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0093B7-4C78-48E0-96D5-682D560D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19083"/>
            <a:ext cx="10210800" cy="5284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The visualisation here is to demonstrate if yield is decreasing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43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7B4FA-D83F-AF4F-B30D-C5715CC4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20" y="2547550"/>
            <a:ext cx="5250426" cy="3681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7E752-4B31-0C4A-9459-B20CD5DC4B8D}"/>
              </a:ext>
            </a:extLst>
          </p:cNvPr>
          <p:cNvSpPr txBox="1"/>
          <p:nvPr/>
        </p:nvSpPr>
        <p:spPr>
          <a:xfrm>
            <a:off x="516194" y="2654710"/>
            <a:ext cx="525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image to the right demonstrates the values at which the null hypothesis (</a:t>
            </a:r>
            <a:r>
              <a:rPr lang="en-GB" dirty="0" err="1"/>
              <a:t>ie</a:t>
            </a:r>
            <a:r>
              <a:rPr lang="en-GB" dirty="0"/>
              <a:t> there is no decrease in honey over time) is true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B557B0-BC42-E045-8C16-0597DD19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4" y="3578040"/>
            <a:ext cx="3784600" cy="96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44838F-0B2F-8041-8B12-1D606E7F31EF}"/>
              </a:ext>
            </a:extLst>
          </p:cNvPr>
          <p:cNvSpPr txBox="1"/>
          <p:nvPr/>
        </p:nvSpPr>
        <p:spPr>
          <a:xfrm>
            <a:off x="516194" y="4675239"/>
            <a:ext cx="483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However our p-value, being less than 0.05, shows that there is a statistically significant decrease in yield over time</a:t>
            </a:r>
          </a:p>
        </p:txBody>
      </p:sp>
    </p:spTree>
    <p:extLst>
      <p:ext uri="{BB962C8B-B14F-4D97-AF65-F5344CB8AC3E}">
        <p14:creationId xmlns:p14="http://schemas.microsoft.com/office/powerpoint/2010/main" val="410971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944F4-D90D-5342-B0B6-C443EC93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</a:rPr>
              <a:t>Further data – Which pesticides are the problem?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A3125A6-5541-F04B-91C7-3A66923B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77520"/>
            <a:ext cx="5455917" cy="30962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EDDAE8-15BB-BA4F-8C25-87E2F361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695908"/>
            <a:ext cx="5455917" cy="14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686B-66EB-C045-BC9B-724AEE05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4000"/>
              <a:t>Further data – could it just be the region?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C558EF-C569-E24B-B30B-04529B5F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523"/>
          <a:stretch/>
        </p:blipFill>
        <p:spPr>
          <a:xfrm>
            <a:off x="1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A6DD56-6987-8F4D-B9A4-C237D8E2A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514600"/>
            <a:ext cx="5889633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7F0BE-C827-BB4F-8693-014B0948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739" y="3573463"/>
            <a:ext cx="6291262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CE355-9F71-B047-A802-A7F7CDD0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Hang on – there are still the same number of colonies!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why is production decreasing?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C0F3C6-2CC4-4B4A-A7F0-4B51F2752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7" r="2781" b="-2"/>
          <a:stretch/>
        </p:blipFill>
        <p:spPr>
          <a:xfrm>
            <a:off x="5208588" y="533400"/>
            <a:ext cx="6442075" cy="429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C02A0-1A38-1648-939B-E4D9F790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588" y="4913313"/>
            <a:ext cx="6442075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52145-C82F-EF4B-BDF8-42F45328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AC1B-509F-D243-BC06-04E41305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5" y="719725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How can we help save the bees?	</a:t>
            </a:r>
          </a:p>
        </p:txBody>
      </p:sp>
    </p:spTree>
    <p:extLst>
      <p:ext uri="{BB962C8B-B14F-4D97-AF65-F5344CB8AC3E}">
        <p14:creationId xmlns:p14="http://schemas.microsoft.com/office/powerpoint/2010/main" val="344885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FAB964-0448-9F41-B193-AE6BA9724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069C8-A472-4C40-9C92-AF915C55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/>
              <a:t>Further Steps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F791-BDFA-AE48-8CF1-7AFAECCC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" y="2933748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GB" sz="1800" dirty="0"/>
              <a:t>More data needed on field impact on bees</a:t>
            </a:r>
          </a:p>
          <a:p>
            <a:r>
              <a:rPr lang="en-GB" sz="1800" dirty="0"/>
              <a:t>More research needed in decline per region</a:t>
            </a:r>
          </a:p>
          <a:p>
            <a:r>
              <a:rPr lang="en-GB" sz="1800" dirty="0"/>
              <a:t>More data needed on the impact of this decline continuing to the future</a:t>
            </a:r>
          </a:p>
        </p:txBody>
      </p:sp>
    </p:spTree>
    <p:extLst>
      <p:ext uri="{BB962C8B-B14F-4D97-AF65-F5344CB8AC3E}">
        <p14:creationId xmlns:p14="http://schemas.microsoft.com/office/powerpoint/2010/main" val="259913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Macintosh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Salvum Apes</vt:lpstr>
      <vt:lpstr>What’s the bee-g idea?</vt:lpstr>
      <vt:lpstr>There could be a few reasons… </vt:lpstr>
      <vt:lpstr>Statistically speaking</vt:lpstr>
      <vt:lpstr>Further data – Which pesticides are the problem?</vt:lpstr>
      <vt:lpstr>Further data – could it just be the region?</vt:lpstr>
      <vt:lpstr>Hang on – there are still the same number of colonies!  So why is production decreasing?</vt:lpstr>
      <vt:lpstr>How can we help save the bees? </vt:lpstr>
      <vt:lpstr>Further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Salvum Apes</dc:title>
  <dc:creator>Alex Benn</dc:creator>
  <cp:lastModifiedBy>Alex Benn</cp:lastModifiedBy>
  <cp:revision>1</cp:revision>
  <dcterms:created xsi:type="dcterms:W3CDTF">2020-02-14T11:52:32Z</dcterms:created>
  <dcterms:modified xsi:type="dcterms:W3CDTF">2020-02-14T11:53:07Z</dcterms:modified>
</cp:coreProperties>
</file>